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20"/>
  </p:notesMasterIdLst>
  <p:handoutMasterIdLst>
    <p:handoutMasterId r:id="rId21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44" d="100"/>
          <a:sy n="44" d="100"/>
        </p:scale>
        <p:origin x="557" y="8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01.04.2018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01.04.2018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</a:t>
            </a:r>
            <a:r>
              <a:rPr lang="ru-RU" dirty="0"/>
              <a:t>решение.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/>
              <a:t>писать </a:t>
            </a:r>
            <a:r>
              <a:rPr lang="ru-RU" dirty="0"/>
              <a:t>на С++ </a:t>
            </a:r>
            <a:r>
              <a:rPr lang="ru-RU" dirty="0" err="1"/>
              <a:t>ресурсо</a:t>
            </a:r>
            <a:r>
              <a:rPr lang="ru-RU" dirty="0"/>
              <a:t>-безопасный </a:t>
            </a:r>
            <a:r>
              <a:rPr lang="ru-RU" dirty="0" smtClean="0"/>
              <a:t>код</a:t>
            </a:r>
            <a:endParaRPr lang="ru-RU" dirty="0"/>
          </a:p>
          <a:p>
            <a:pPr lvl="2"/>
            <a:r>
              <a:rPr lang="ru-RU" dirty="0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59188</TotalTime>
  <Words>679</Words>
  <Application>Microsoft Office PowerPoint</Application>
  <PresentationFormat>Произвольный</PresentationFormat>
  <Paragraphs>174</Paragraphs>
  <Slides>17</Slides>
  <Notes>3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Impact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1344</cp:revision>
  <dcterms:created xsi:type="dcterms:W3CDTF">2014-09-09T08:22:07Z</dcterms:created>
  <dcterms:modified xsi:type="dcterms:W3CDTF">2018-04-01T13:28:29Z</dcterms:modified>
  <cp:category>presentation technology</cp:category>
</cp:coreProperties>
</file>